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7" r:id="rId1"/>
  </p:sldMasterIdLst>
  <p:sldIdLst>
    <p:sldId id="256" r:id="rId2"/>
    <p:sldId id="257" r:id="rId3"/>
    <p:sldId id="269" r:id="rId4"/>
    <p:sldId id="258" r:id="rId5"/>
    <p:sldId id="270" r:id="rId6"/>
    <p:sldId id="259" r:id="rId7"/>
    <p:sldId id="271" r:id="rId8"/>
    <p:sldId id="260" r:id="rId9"/>
    <p:sldId id="272" r:id="rId10"/>
    <p:sldId id="261" r:id="rId11"/>
    <p:sldId id="273" r:id="rId12"/>
    <p:sldId id="262" r:id="rId13"/>
    <p:sldId id="274" r:id="rId14"/>
    <p:sldId id="264" r:id="rId15"/>
    <p:sldId id="275" r:id="rId16"/>
    <p:sldId id="265" r:id="rId17"/>
    <p:sldId id="276" r:id="rId18"/>
    <p:sldId id="266" r:id="rId19"/>
    <p:sldId id="277" r:id="rId20"/>
    <p:sldId id="267" r:id="rId21"/>
    <p:sldId id="268" r:id="rId22"/>
    <p:sldId id="263" r:id="rId23"/>
    <p:sldId id="278" r:id="rId2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2" d="100"/>
          <a:sy n="82" d="100"/>
        </p:scale>
        <p:origin x="-1696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printerSettings" Target="printerSettings/printerSettings1.bin"/><Relationship Id="rId26" Type="http://schemas.openxmlformats.org/officeDocument/2006/relationships/presProps" Target="presProps.xml"/><Relationship Id="rId27" Type="http://schemas.openxmlformats.org/officeDocument/2006/relationships/viewProps" Target="viewProps.xml"/><Relationship Id="rId28" Type="http://schemas.openxmlformats.org/officeDocument/2006/relationships/theme" Target="theme/theme1.xml"/><Relationship Id="rId29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BA1C64C5-63B7-6A4A-8BBD-FFAC432FAC7E}" type="datetimeFigureOut">
              <a:rPr lang="en-US" smtClean="0"/>
              <a:pPr/>
              <a:t>1/10/11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F315E-CB84-514D-82E1-68FB2FCDCC3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C64C5-63B7-6A4A-8BBD-FFAC432FAC7E}" type="datetimeFigureOut">
              <a:rPr lang="en-US" smtClean="0"/>
              <a:pPr/>
              <a:t>1/10/11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F315E-CB84-514D-82E1-68FB2FCDCC3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C64C5-63B7-6A4A-8BBD-FFAC432FAC7E}" type="datetimeFigureOut">
              <a:rPr lang="en-US" smtClean="0"/>
              <a:pPr/>
              <a:t>1/10/11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F315E-CB84-514D-82E1-68FB2FCDCC3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C64C5-63B7-6A4A-8BBD-FFAC432FAC7E}" type="datetimeFigureOut">
              <a:rPr lang="en-US" smtClean="0"/>
              <a:pPr/>
              <a:t>1/10/11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F315E-CB84-514D-82E1-68FB2FCDCC3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C64C5-63B7-6A4A-8BBD-FFAC432FAC7E}" type="datetimeFigureOut">
              <a:rPr lang="en-US" smtClean="0"/>
              <a:pPr/>
              <a:t>1/10/11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F315E-CB84-514D-82E1-68FB2FCDCC3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C64C5-63B7-6A4A-8BBD-FFAC432FAC7E}" type="datetimeFigureOut">
              <a:rPr lang="en-US" smtClean="0"/>
              <a:pPr/>
              <a:t>1/10/11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F315E-CB84-514D-82E1-68FB2FCDCC3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C64C5-63B7-6A4A-8BBD-FFAC432FAC7E}" type="datetimeFigureOut">
              <a:rPr lang="en-US" smtClean="0"/>
              <a:pPr/>
              <a:t>1/10/11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F315E-CB84-514D-82E1-68FB2FCDCC3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C64C5-63B7-6A4A-8BBD-FFAC432FAC7E}" type="datetimeFigureOut">
              <a:rPr lang="en-US" smtClean="0"/>
              <a:pPr/>
              <a:t>1/10/11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F315E-CB84-514D-82E1-68FB2FCDCC3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C64C5-63B7-6A4A-8BBD-FFAC432FAC7E}" type="datetimeFigureOut">
              <a:rPr lang="en-US" smtClean="0"/>
              <a:pPr/>
              <a:t>1/10/11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F315E-CB84-514D-82E1-68FB2FCDCC3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C64C5-63B7-6A4A-8BBD-FFAC432FAC7E}" type="datetimeFigureOut">
              <a:rPr lang="en-US" smtClean="0"/>
              <a:pPr/>
              <a:t>1/10/11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F315E-CB84-514D-82E1-68FB2FCDCC3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C64C5-63B7-6A4A-8BBD-FFAC432FAC7E}" type="datetimeFigureOut">
              <a:rPr lang="en-US" smtClean="0"/>
              <a:pPr/>
              <a:t>1/10/11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F315E-CB84-514D-82E1-68FB2FCDCC3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BA1C64C5-63B7-6A4A-8BBD-FFAC432FAC7E}" type="datetimeFigureOut">
              <a:rPr lang="en-US" smtClean="0"/>
              <a:pPr/>
              <a:t>1/10/11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A70F315E-CB84-514D-82E1-68FB2FCDCC3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NAME THAT LOGO!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58230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creen shot 2010-11-10 at 8.50.5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46" b="214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180521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71210"/>
            <a:ext cx="8229600" cy="1143000"/>
          </a:xfrm>
        </p:spPr>
        <p:txBody>
          <a:bodyPr/>
          <a:lstStyle/>
          <a:p>
            <a:r>
              <a:rPr lang="en-US" dirty="0" smtClean="0"/>
              <a:t>Nike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47729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creen shot 2010-11-10 at 8.52.0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355" r="-18355"/>
          <a:stretch>
            <a:fillRect/>
          </a:stretch>
        </p:blipFill>
        <p:spPr>
          <a:xfrm>
            <a:off x="751480" y="1115103"/>
            <a:ext cx="7751684" cy="4608331"/>
          </a:xfrm>
        </p:spPr>
      </p:pic>
    </p:spTree>
    <p:extLst>
      <p:ext uri="{BB962C8B-B14F-4D97-AF65-F5344CB8AC3E}">
        <p14:creationId xmlns:p14="http://schemas.microsoft.com/office/powerpoint/2010/main" val="33346334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88924"/>
            <a:ext cx="8229600" cy="1143000"/>
          </a:xfrm>
        </p:spPr>
        <p:txBody>
          <a:bodyPr/>
          <a:lstStyle/>
          <a:p>
            <a:r>
              <a:rPr lang="en-US" dirty="0" smtClean="0"/>
              <a:t>Taco Bell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5011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 descr="Screen shot 2010-11-10 at 8.43.2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54" b="1825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561815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439685"/>
            <a:ext cx="8229600" cy="1143000"/>
          </a:xfrm>
        </p:spPr>
        <p:txBody>
          <a:bodyPr/>
          <a:lstStyle/>
          <a:p>
            <a:r>
              <a:rPr lang="en-US" dirty="0" smtClean="0"/>
              <a:t>McDonald’s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98075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creen shot 2010-11-10 at 8.46.4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937" b="3393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233907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875114"/>
            <a:ext cx="8229600" cy="1143000"/>
          </a:xfrm>
        </p:spPr>
        <p:txBody>
          <a:bodyPr/>
          <a:lstStyle/>
          <a:p>
            <a:r>
              <a:rPr lang="en-US" dirty="0" smtClean="0"/>
              <a:t>Frosted Flakes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43955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creen shot 2010-11-10 at 8.44.0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20" b="432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328087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403400"/>
            <a:ext cx="8229600" cy="1143000"/>
          </a:xfrm>
        </p:spPr>
        <p:txBody>
          <a:bodyPr/>
          <a:lstStyle/>
          <a:p>
            <a:r>
              <a:rPr lang="en-US" dirty="0" smtClean="0"/>
              <a:t>Pizza Hut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26632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 descr="Screen shot 2010-11-10 at 8.49.0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1563" r="-41563"/>
          <a:stretch>
            <a:fillRect/>
          </a:stretch>
        </p:blipFill>
        <p:spPr>
          <a:xfrm>
            <a:off x="0" y="1088572"/>
            <a:ext cx="9280996" cy="5104190"/>
          </a:xfrm>
        </p:spPr>
      </p:pic>
    </p:spTree>
    <p:extLst>
      <p:ext uri="{BB962C8B-B14F-4D97-AF65-F5344CB8AC3E}">
        <p14:creationId xmlns:p14="http://schemas.microsoft.com/office/powerpoint/2010/main" val="13679490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creen shot 2010-11-10 at 8.43.0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213" b="3021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465286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415495"/>
            <a:ext cx="8229600" cy="1143000"/>
          </a:xfrm>
        </p:spPr>
        <p:txBody>
          <a:bodyPr/>
          <a:lstStyle/>
          <a:p>
            <a:r>
              <a:rPr lang="en-US" dirty="0" smtClean="0"/>
              <a:t>Kentucky Fried Chicken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13118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creen shot 2010-11-10 at 8.53.1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223" r="-24223"/>
          <a:stretch>
            <a:fillRect/>
          </a:stretch>
        </p:blipFill>
        <p:spPr>
          <a:xfrm>
            <a:off x="1030272" y="1238824"/>
            <a:ext cx="7315200" cy="4490828"/>
          </a:xfrm>
        </p:spPr>
      </p:pic>
    </p:spTree>
    <p:extLst>
      <p:ext uri="{BB962C8B-B14F-4D97-AF65-F5344CB8AC3E}">
        <p14:creationId xmlns:p14="http://schemas.microsoft.com/office/powerpoint/2010/main" val="5543264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97781"/>
            <a:ext cx="8229600" cy="1143000"/>
          </a:xfrm>
        </p:spPr>
        <p:txBody>
          <a:bodyPr/>
          <a:lstStyle/>
          <a:p>
            <a:r>
              <a:rPr lang="en-US" dirty="0" smtClean="0"/>
              <a:t>Wendy’s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19755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713972"/>
            <a:ext cx="8229600" cy="1143000"/>
          </a:xfrm>
        </p:spPr>
        <p:txBody>
          <a:bodyPr/>
          <a:lstStyle/>
          <a:p>
            <a:r>
              <a:rPr lang="en-US" dirty="0" smtClean="0"/>
              <a:t>Disneyland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163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Screen shot 2010-11-10 at 8.54.2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741" b="25741"/>
          <a:stretch>
            <a:fillRect/>
          </a:stretch>
        </p:blipFill>
        <p:spPr>
          <a:xfrm>
            <a:off x="1526485" y="2453891"/>
            <a:ext cx="6400800" cy="3048001"/>
          </a:xfrm>
        </p:spPr>
      </p:pic>
    </p:spTree>
    <p:extLst>
      <p:ext uri="{BB962C8B-B14F-4D97-AF65-F5344CB8AC3E}">
        <p14:creationId xmlns:p14="http://schemas.microsoft.com/office/powerpoint/2010/main" val="35498646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306638"/>
            <a:ext cx="8229600" cy="1143000"/>
          </a:xfrm>
        </p:spPr>
        <p:txBody>
          <a:bodyPr/>
          <a:lstStyle/>
          <a:p>
            <a:r>
              <a:rPr lang="en-US" dirty="0" smtClean="0"/>
              <a:t>Ford Mustang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33724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creen shot 2010-11-10 at 8.55.0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" b="20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340027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01019"/>
            <a:ext cx="8229600" cy="1143000"/>
          </a:xfrm>
        </p:spPr>
        <p:txBody>
          <a:bodyPr/>
          <a:lstStyle/>
          <a:p>
            <a:r>
              <a:rPr lang="en-US" dirty="0" smtClean="0"/>
              <a:t>Chevrolet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33928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creen shot 2010-11-10 at 8.50.0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873" r="-12873"/>
          <a:stretch>
            <a:fillRect/>
          </a:stretch>
        </p:blipFill>
        <p:spPr>
          <a:xfrm>
            <a:off x="1200647" y="1316901"/>
            <a:ext cx="6760423" cy="4406534"/>
          </a:xfrm>
        </p:spPr>
      </p:pic>
    </p:spTree>
    <p:extLst>
      <p:ext uri="{BB962C8B-B14F-4D97-AF65-F5344CB8AC3E}">
        <p14:creationId xmlns:p14="http://schemas.microsoft.com/office/powerpoint/2010/main" val="41793256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6057" y="2294543"/>
            <a:ext cx="8229600" cy="1143000"/>
          </a:xfrm>
        </p:spPr>
        <p:txBody>
          <a:bodyPr/>
          <a:lstStyle/>
          <a:p>
            <a:r>
              <a:rPr lang="en-US" dirty="0" smtClean="0"/>
              <a:t>Nintendo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50205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uture">
  <a:themeElements>
    <a:clrScheme name="Couture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Black Tie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Couture.thmx</Template>
  <TotalTime>83</TotalTime>
  <Words>21</Words>
  <Application>Microsoft Macintosh PowerPoint</Application>
  <PresentationFormat>On-screen Show (4:3)</PresentationFormat>
  <Paragraphs>12</Paragraphs>
  <Slides>23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Couture</vt:lpstr>
      <vt:lpstr>NAME THAT LOGO!</vt:lpstr>
      <vt:lpstr>PowerPoint Presentation</vt:lpstr>
      <vt:lpstr>Disneyland</vt:lpstr>
      <vt:lpstr>PowerPoint Presentation</vt:lpstr>
      <vt:lpstr>Ford Mustang</vt:lpstr>
      <vt:lpstr>PowerPoint Presentation</vt:lpstr>
      <vt:lpstr>Chevrolet</vt:lpstr>
      <vt:lpstr>PowerPoint Presentation</vt:lpstr>
      <vt:lpstr>Nintendo</vt:lpstr>
      <vt:lpstr>PowerPoint Presentation</vt:lpstr>
      <vt:lpstr>Nike</vt:lpstr>
      <vt:lpstr>PowerPoint Presentation</vt:lpstr>
      <vt:lpstr>Taco Bell</vt:lpstr>
      <vt:lpstr>PowerPoint Presentation</vt:lpstr>
      <vt:lpstr>McDonald’s</vt:lpstr>
      <vt:lpstr>PowerPoint Presentation</vt:lpstr>
      <vt:lpstr>Frosted Flakes</vt:lpstr>
      <vt:lpstr>PowerPoint Presentation</vt:lpstr>
      <vt:lpstr>Pizza Hut</vt:lpstr>
      <vt:lpstr>PowerPoint Presentation</vt:lpstr>
      <vt:lpstr>Kentucky Fried Chicken</vt:lpstr>
      <vt:lpstr>PowerPoint Presentation</vt:lpstr>
      <vt:lpstr>Wendy’s</vt:lpstr>
    </vt:vector>
  </TitlesOfParts>
  <Company>GSD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Misty Butterfield</dc:creator>
  <cp:lastModifiedBy>Paula Steele</cp:lastModifiedBy>
  <cp:revision>8</cp:revision>
  <dcterms:created xsi:type="dcterms:W3CDTF">2010-11-12T15:42:16Z</dcterms:created>
  <dcterms:modified xsi:type="dcterms:W3CDTF">2011-01-11T03:36:07Z</dcterms:modified>
</cp:coreProperties>
</file>